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A956-69BB-46F7-93B1-FEA2C819AE9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A66F-7359-4498-A364-01E734A6E0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A956-69BB-46F7-93B1-FEA2C819AE9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A66F-7359-4498-A364-01E734A6E0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A956-69BB-46F7-93B1-FEA2C819AE9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A66F-7359-4498-A364-01E734A6E0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A956-69BB-46F7-93B1-FEA2C819AE9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A66F-7359-4498-A364-01E734A6E0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A956-69BB-46F7-93B1-FEA2C819AE9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A66F-7359-4498-A364-01E734A6E0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A956-69BB-46F7-93B1-FEA2C819AE9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A66F-7359-4498-A364-01E734A6E0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A956-69BB-46F7-93B1-FEA2C819AE9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A66F-7359-4498-A364-01E734A6E0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A956-69BB-46F7-93B1-FEA2C819AE9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A66F-7359-4498-A364-01E734A6E0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A956-69BB-46F7-93B1-FEA2C819AE9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A66F-7359-4498-A364-01E734A6E0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A956-69BB-46F7-93B1-FEA2C819AE9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A66F-7359-4498-A364-01E734A6E0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A956-69BB-46F7-93B1-FEA2C819AE9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A66F-7359-4498-A364-01E734A6E0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FA956-69BB-46F7-93B1-FEA2C819AE9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A66F-7359-4498-A364-01E734A6E03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Lect-13</a:t>
            </a:r>
            <a:br>
              <a:rPr lang="en-US" dirty="0" smtClean="0"/>
            </a:br>
            <a:r>
              <a:rPr lang="en-US" dirty="0" smtClean="0"/>
              <a:t>Vertex Cover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Hizbullah</a:t>
            </a:r>
            <a:r>
              <a:rPr lang="en-US" dirty="0" smtClean="0"/>
              <a:t> </a:t>
            </a:r>
            <a:r>
              <a:rPr lang="en-US" dirty="0" err="1" smtClean="0"/>
              <a:t>Khattak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Antivirus System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19200"/>
            <a:ext cx="8034338" cy="507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Antivirus System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371600"/>
            <a:ext cx="783431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Antivirus System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4938" y="1371600"/>
            <a:ext cx="63341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Antivirus System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371600"/>
            <a:ext cx="591026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Antivirus System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4013" y="1271587"/>
            <a:ext cx="5895975" cy="528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/>
          <a:lstStyle/>
          <a:p>
            <a:r>
              <a:rPr lang="en-US" dirty="0" smtClean="0"/>
              <a:t>Vertex Covers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Covers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88" y="1514475"/>
            <a:ext cx="7286625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Covers: Examples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2538" y="1476375"/>
            <a:ext cx="663892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Covers: Examples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638" y="1552575"/>
            <a:ext cx="808672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Covers: Examples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1400175"/>
            <a:ext cx="8143875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Antivirus System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462087"/>
            <a:ext cx="7234238" cy="493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Covers: Examples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588" y="1590675"/>
            <a:ext cx="812482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Covers: Examples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8263" y="1533525"/>
            <a:ext cx="6467475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Covers: Examples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3388" y="1438275"/>
            <a:ext cx="827722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Covers: Examples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476375"/>
            <a:ext cx="8353425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Covers: Examples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963" y="1457325"/>
            <a:ext cx="8220075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Covers: Examples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3863" y="1628775"/>
            <a:ext cx="829627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Covers: Examples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8" y="1495425"/>
            <a:ext cx="8201025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Covers and IS’s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613" y="1666875"/>
            <a:ext cx="7724775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263" y="1209675"/>
            <a:ext cx="7991475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Theorem. Proof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363" y="1319213"/>
            <a:ext cx="791527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Antivirus System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600200"/>
            <a:ext cx="7405688" cy="451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Theorem. Proof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2213" y="1576388"/>
            <a:ext cx="421957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Theorem. Proof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7938" y="1443038"/>
            <a:ext cx="4048125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Theorem. Proof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4138" y="1624013"/>
            <a:ext cx="389572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Theorem. Proof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4138" y="1557338"/>
            <a:ext cx="389572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Theorem. Proof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5563" y="1490663"/>
            <a:ext cx="395287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Theorem. Proof</a:t>
            </a:r>
            <a:endParaRPr lang="en-US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263" y="1266825"/>
            <a:ext cx="7991475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 from </a:t>
            </a:r>
            <a:r>
              <a:rPr lang="en-US" dirty="0"/>
              <a:t>H</a:t>
            </a:r>
            <a:r>
              <a:rPr lang="en-US" dirty="0" smtClean="0"/>
              <a:t>all’s Theorem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4888" y="2462213"/>
            <a:ext cx="713422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 from Hall’s Theorem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86038" y="1519238"/>
            <a:ext cx="3971925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 from Hall’s Theorem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0763" y="1476375"/>
            <a:ext cx="4562475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 from Hall’s Theorem</a:t>
            </a:r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1588" y="1571625"/>
            <a:ext cx="660082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Antivirus System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5313" y="1223962"/>
            <a:ext cx="7953375" cy="517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 from Hall’s Theorem</a:t>
            </a:r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3963" y="1438275"/>
            <a:ext cx="6696075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 from Hall’s Theorem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2963" y="1476375"/>
            <a:ext cx="7458075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 from Hall’s Theorem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1538" y="1457325"/>
            <a:ext cx="7400925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 from Hall’s Theorem</a:t>
            </a:r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3" y="2319338"/>
            <a:ext cx="768667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 from Hall’s Theorem</a:t>
            </a:r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4863" y="1495425"/>
            <a:ext cx="753427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 from Hall’s Theorem</a:t>
            </a:r>
            <a:endParaRPr 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88" y="1476375"/>
            <a:ext cx="7286625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 from Hall’s Theorem</a:t>
            </a:r>
            <a:endParaRPr 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013" y="1476375"/>
            <a:ext cx="7419975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 from Hall’s Theorem</a:t>
            </a:r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2463" y="2471738"/>
            <a:ext cx="783907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 from Hall’s Theorem</a:t>
            </a:r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363" y="1947863"/>
            <a:ext cx="7915275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 from Hall’s Theorem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8" y="1204913"/>
            <a:ext cx="7972425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Antivirus System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209675"/>
            <a:ext cx="76485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Konig’s</a:t>
            </a:r>
            <a:r>
              <a:rPr lang="en-US" dirty="0" smtClean="0"/>
              <a:t> Theorem from Hall’s Theorem</a:t>
            </a:r>
            <a:endParaRPr 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" y="1438275"/>
            <a:ext cx="7858125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Antivirus System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87" y="1524000"/>
            <a:ext cx="7529513" cy="467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Antivirus System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9188" y="1533525"/>
            <a:ext cx="6905625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Antivirus System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371600"/>
            <a:ext cx="7267575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Antivirus System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376362"/>
            <a:ext cx="7472363" cy="517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182</Words>
  <Application>Microsoft Office PowerPoint</Application>
  <PresentationFormat>On-screen Show (4:3)</PresentationFormat>
  <Paragraphs>51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Lect-13 Vertex Cover</vt:lpstr>
      <vt:lpstr>Antivirus System</vt:lpstr>
      <vt:lpstr>Antivirus System</vt:lpstr>
      <vt:lpstr>Antivirus System</vt:lpstr>
      <vt:lpstr>Antivirus System</vt:lpstr>
      <vt:lpstr>Antivirus System</vt:lpstr>
      <vt:lpstr>Antivirus System</vt:lpstr>
      <vt:lpstr>Antivirus System</vt:lpstr>
      <vt:lpstr>Antivirus System</vt:lpstr>
      <vt:lpstr>Antivirus System</vt:lpstr>
      <vt:lpstr>Antivirus System</vt:lpstr>
      <vt:lpstr>Antivirus System</vt:lpstr>
      <vt:lpstr>Antivirus System</vt:lpstr>
      <vt:lpstr>Antivirus System</vt:lpstr>
      <vt:lpstr>Vertex Covers</vt:lpstr>
      <vt:lpstr>Vertex Covers</vt:lpstr>
      <vt:lpstr>Vertex Covers: Examples</vt:lpstr>
      <vt:lpstr>Vertex Covers: Examples</vt:lpstr>
      <vt:lpstr>Vertex Covers: Examples</vt:lpstr>
      <vt:lpstr>Vertex Covers: Examples</vt:lpstr>
      <vt:lpstr>Vertex Covers: Examples</vt:lpstr>
      <vt:lpstr>Vertex Covers: Examples</vt:lpstr>
      <vt:lpstr>Vertex Covers: Examples</vt:lpstr>
      <vt:lpstr>Vertex Covers: Examples</vt:lpstr>
      <vt:lpstr>Vertex Covers: Examples</vt:lpstr>
      <vt:lpstr>Vertex Covers: Examples</vt:lpstr>
      <vt:lpstr>Vertex Covers and IS’s</vt:lpstr>
      <vt:lpstr>Konig’s Theorem</vt:lpstr>
      <vt:lpstr>Konig’s Theorem. Proof</vt:lpstr>
      <vt:lpstr>Konig’s Theorem. Proof</vt:lpstr>
      <vt:lpstr>Konig’s Theorem. Proof</vt:lpstr>
      <vt:lpstr>Konig’s Theorem. Proof</vt:lpstr>
      <vt:lpstr>Konig’s Theorem. Proof</vt:lpstr>
      <vt:lpstr>Konig’s Theorem. Proof</vt:lpstr>
      <vt:lpstr>Konig’s Theorem. Proof</vt:lpstr>
      <vt:lpstr>Konig’s Theorem from Hall’s Theorem</vt:lpstr>
      <vt:lpstr>Konig’s Theorem from Hall’s Theorem</vt:lpstr>
      <vt:lpstr>Konig’s Theorem from Hall’s Theorem</vt:lpstr>
      <vt:lpstr>Konig’s Theorem from Hall’s Theorem</vt:lpstr>
      <vt:lpstr>Konig’s Theorem from Hall’s Theorem</vt:lpstr>
      <vt:lpstr>Konig’s Theorem from Hall’s Theorem</vt:lpstr>
      <vt:lpstr>Konig’s Theorem from Hall’s Theorem</vt:lpstr>
      <vt:lpstr>Konig’s Theorem from Hall’s Theorem</vt:lpstr>
      <vt:lpstr>Konig’s Theorem from Hall’s Theorem</vt:lpstr>
      <vt:lpstr>Konig’s Theorem from Hall’s Theorem</vt:lpstr>
      <vt:lpstr>Konig’s Theorem from Hall’s Theorem</vt:lpstr>
      <vt:lpstr>Konig’s Theorem from Hall’s Theorem</vt:lpstr>
      <vt:lpstr>Konig’s Theorem from Hall’s Theorem</vt:lpstr>
      <vt:lpstr>Konig’s Theorem from Hall’s Theorem</vt:lpstr>
      <vt:lpstr>Konig’s Theorem from Hall’s Theorem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Lect-13 Vertex Cover</dc:title>
  <dc:creator>Hizbullah Khattak</dc:creator>
  <cp:lastModifiedBy>Hizbullah Khattak</cp:lastModifiedBy>
  <cp:revision>7</cp:revision>
  <dcterms:created xsi:type="dcterms:W3CDTF">2023-11-02T16:42:13Z</dcterms:created>
  <dcterms:modified xsi:type="dcterms:W3CDTF">2023-11-02T17:44:45Z</dcterms:modified>
</cp:coreProperties>
</file>